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4" r:id="rId9"/>
    <p:sldId id="275" r:id="rId10"/>
    <p:sldId id="270" r:id="rId11"/>
    <p:sldId id="271" r:id="rId12"/>
    <p:sldId id="276" r:id="rId13"/>
    <p:sldId id="277" r:id="rId14"/>
    <p:sldId id="272" r:id="rId15"/>
    <p:sldId id="273" r:id="rId16"/>
    <p:sldId id="278" r:id="rId17"/>
    <p:sldId id="279" r:id="rId1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CONTA AS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 AS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vires outros </a:t>
            </a:r>
          </a:p>
          <a:p>
            <a:r>
              <a:rPr lang="pt-BR" dirty="0"/>
              <a:t>com seu ouro e bens, </a:t>
            </a:r>
          </a:p>
          <a:p>
            <a:r>
              <a:rPr lang="pt-BR" dirty="0"/>
              <a:t>Lembra que tesouros </a:t>
            </a:r>
          </a:p>
          <a:p>
            <a:r>
              <a:rPr lang="pt-BR" dirty="0"/>
              <a:t>prometidos tens; </a:t>
            </a:r>
          </a:p>
        </p:txBody>
      </p:sp>
    </p:spTree>
    <p:extLst>
      <p:ext uri="{BB962C8B-B14F-4D97-AF65-F5344CB8AC3E}">
        <p14:creationId xmlns:p14="http://schemas.microsoft.com/office/powerpoint/2010/main" val="858719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 AS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Nunca os bens da </a:t>
            </a:r>
          </a:p>
          <a:p>
            <a:r>
              <a:rPr lang="pt-BR" dirty="0"/>
              <a:t>Terra poderão comprar </a:t>
            </a:r>
          </a:p>
          <a:p>
            <a:r>
              <a:rPr lang="pt-BR" dirty="0"/>
              <a:t>A mansão celeste em </a:t>
            </a:r>
          </a:p>
          <a:p>
            <a:r>
              <a:rPr lang="pt-BR" dirty="0"/>
              <a:t>que tu vais morar.</a:t>
            </a:r>
          </a:p>
        </p:txBody>
      </p:sp>
    </p:spTree>
    <p:extLst>
      <p:ext uri="{BB962C8B-B14F-4D97-AF65-F5344CB8AC3E}">
        <p14:creationId xmlns:p14="http://schemas.microsoft.com/office/powerpoint/2010/main" val="3189862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 AS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E736F4F-0CAF-4EF7-BCCE-0A246892E0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Conta as bênçãos, </a:t>
            </a:r>
          </a:p>
          <a:p>
            <a:r>
              <a:rPr lang="pt-BR" dirty="0"/>
              <a:t>conta quantas são, </a:t>
            </a:r>
          </a:p>
          <a:p>
            <a:r>
              <a:rPr lang="pt-BR" dirty="0"/>
              <a:t>Recebidas da divina mão.</a:t>
            </a:r>
          </a:p>
        </p:txBody>
      </p:sp>
    </p:spTree>
    <p:extLst>
      <p:ext uri="{BB962C8B-B14F-4D97-AF65-F5344CB8AC3E}">
        <p14:creationId xmlns:p14="http://schemas.microsoft.com/office/powerpoint/2010/main" val="2319147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 AS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AA4201B-BBF1-46DF-A7AE-9E83766098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Uma a uma, </a:t>
            </a:r>
          </a:p>
          <a:p>
            <a:r>
              <a:rPr lang="pt-BR" dirty="0"/>
              <a:t>dize-as de uma vez. </a:t>
            </a:r>
          </a:p>
          <a:p>
            <a:r>
              <a:rPr lang="pt-BR" dirty="0"/>
              <a:t>Hás de ver, surpreso, </a:t>
            </a:r>
          </a:p>
          <a:p>
            <a:r>
              <a:rPr lang="pt-BR" dirty="0"/>
              <a:t>quanto Deus já fez.</a:t>
            </a:r>
          </a:p>
        </p:txBody>
      </p:sp>
    </p:spTree>
    <p:extLst>
      <p:ext uri="{BB962C8B-B14F-4D97-AF65-F5344CB8AC3E}">
        <p14:creationId xmlns:p14="http://schemas.microsoft.com/office/powerpoint/2010/main" val="2845485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 AS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Seja teu conflito </a:t>
            </a:r>
          </a:p>
          <a:p>
            <a:r>
              <a:rPr lang="pt-BR" dirty="0"/>
              <a:t>fraco ou forte cá, </a:t>
            </a:r>
          </a:p>
          <a:p>
            <a:r>
              <a:rPr lang="pt-BR" dirty="0"/>
              <a:t>Não te desanimes, </a:t>
            </a:r>
          </a:p>
          <a:p>
            <a:r>
              <a:rPr lang="pt-BR" dirty="0"/>
              <a:t>Deus por cima está; </a:t>
            </a:r>
          </a:p>
        </p:txBody>
      </p:sp>
    </p:spTree>
    <p:extLst>
      <p:ext uri="{BB962C8B-B14F-4D97-AF65-F5344CB8AC3E}">
        <p14:creationId xmlns:p14="http://schemas.microsoft.com/office/powerpoint/2010/main" val="3716270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 AS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Seu divino auxílio, </a:t>
            </a:r>
          </a:p>
          <a:p>
            <a:r>
              <a:rPr lang="pt-BR" dirty="0"/>
              <a:t>minorando o mal, </a:t>
            </a:r>
          </a:p>
          <a:p>
            <a:r>
              <a:rPr lang="pt-BR" dirty="0"/>
              <a:t>Te dará consolo, </a:t>
            </a:r>
          </a:p>
          <a:p>
            <a:r>
              <a:rPr lang="pt-BR" dirty="0"/>
              <a:t>sempre, até o final.</a:t>
            </a:r>
          </a:p>
        </p:txBody>
      </p:sp>
    </p:spTree>
    <p:extLst>
      <p:ext uri="{BB962C8B-B14F-4D97-AF65-F5344CB8AC3E}">
        <p14:creationId xmlns:p14="http://schemas.microsoft.com/office/powerpoint/2010/main" val="3392860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 AS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E736F4F-0CAF-4EF7-BCCE-0A246892E0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Conta as bênçãos, </a:t>
            </a:r>
          </a:p>
          <a:p>
            <a:r>
              <a:rPr lang="pt-BR" dirty="0"/>
              <a:t>conta quantas são, </a:t>
            </a:r>
          </a:p>
          <a:p>
            <a:r>
              <a:rPr lang="pt-BR" dirty="0"/>
              <a:t>Recebidas da divina mão.</a:t>
            </a:r>
          </a:p>
        </p:txBody>
      </p:sp>
    </p:spTree>
    <p:extLst>
      <p:ext uri="{BB962C8B-B14F-4D97-AF65-F5344CB8AC3E}">
        <p14:creationId xmlns:p14="http://schemas.microsoft.com/office/powerpoint/2010/main" val="2234265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 AS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AA4201B-BBF1-46DF-A7AE-9E83766098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Uma a uma, </a:t>
            </a:r>
          </a:p>
          <a:p>
            <a:r>
              <a:rPr lang="pt-BR" dirty="0"/>
              <a:t>dize-as de uma vez. </a:t>
            </a:r>
          </a:p>
          <a:p>
            <a:r>
              <a:rPr lang="pt-BR" dirty="0"/>
              <a:t>Hás de ver, surpreso, </a:t>
            </a:r>
          </a:p>
          <a:p>
            <a:r>
              <a:rPr lang="pt-BR" dirty="0"/>
              <a:t>quanto Deus já fez.</a:t>
            </a:r>
          </a:p>
        </p:txBody>
      </p:sp>
    </p:spTree>
    <p:extLst>
      <p:ext uri="{BB962C8B-B14F-4D97-AF65-F5344CB8AC3E}">
        <p14:creationId xmlns:p14="http://schemas.microsoft.com/office/powerpoint/2010/main" val="1866619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 AS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da vida as ondas </a:t>
            </a:r>
          </a:p>
          <a:p>
            <a:r>
              <a:rPr lang="pt-BR" dirty="0"/>
              <a:t>tormentosas são, </a:t>
            </a:r>
          </a:p>
          <a:p>
            <a:r>
              <a:rPr lang="pt-BR" dirty="0"/>
              <a:t>Se com desalento </a:t>
            </a:r>
          </a:p>
          <a:p>
            <a:r>
              <a:rPr lang="pt-BR" dirty="0"/>
              <a:t>julgas tudo vão,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 AS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Conta as muitas bênçãos, </a:t>
            </a:r>
          </a:p>
          <a:p>
            <a:r>
              <a:rPr lang="pt-BR" dirty="0"/>
              <a:t>dize as de uma vez; </a:t>
            </a:r>
          </a:p>
          <a:p>
            <a:r>
              <a:rPr lang="pt-BR" dirty="0"/>
              <a:t>Hás de ver, surpreso, </a:t>
            </a:r>
          </a:p>
          <a:p>
            <a:r>
              <a:rPr lang="pt-BR" dirty="0"/>
              <a:t>quanto Deus já fez.</a:t>
            </a:r>
          </a:p>
        </p:txBody>
      </p:sp>
    </p:spTree>
    <p:extLst>
      <p:ext uri="{BB962C8B-B14F-4D97-AF65-F5344CB8AC3E}">
        <p14:creationId xmlns:p14="http://schemas.microsoft.com/office/powerpoint/2010/main" val="1470813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 AS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E736F4F-0CAF-4EF7-BCCE-0A246892E0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Conta as bênçãos, </a:t>
            </a:r>
          </a:p>
          <a:p>
            <a:r>
              <a:rPr lang="pt-BR" dirty="0"/>
              <a:t>conta quantas são, </a:t>
            </a:r>
          </a:p>
          <a:p>
            <a:r>
              <a:rPr lang="pt-BR" dirty="0"/>
              <a:t>Recebidas da divina mão.</a:t>
            </a:r>
          </a:p>
        </p:txBody>
      </p:sp>
    </p:spTree>
    <p:extLst>
      <p:ext uri="{BB962C8B-B14F-4D97-AF65-F5344CB8AC3E}">
        <p14:creationId xmlns:p14="http://schemas.microsoft.com/office/powerpoint/2010/main" val="1096122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 AS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AA4201B-BBF1-46DF-A7AE-9E83766098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Uma a uma, </a:t>
            </a:r>
          </a:p>
          <a:p>
            <a:r>
              <a:rPr lang="pt-BR" dirty="0"/>
              <a:t>dize-as de uma vez. </a:t>
            </a:r>
          </a:p>
          <a:p>
            <a:r>
              <a:rPr lang="pt-BR" dirty="0"/>
              <a:t>Hás de ver, surpreso, </a:t>
            </a:r>
          </a:p>
          <a:p>
            <a:r>
              <a:rPr lang="pt-BR" dirty="0"/>
              <a:t>quanto Deus já fez.</a:t>
            </a:r>
          </a:p>
        </p:txBody>
      </p:sp>
    </p:spTree>
    <p:extLst>
      <p:ext uri="{BB962C8B-B14F-4D97-AF65-F5344CB8AC3E}">
        <p14:creationId xmlns:p14="http://schemas.microsoft.com/office/powerpoint/2010/main" val="32989046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 AS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Tens, acaso, mágoas, </a:t>
            </a:r>
          </a:p>
          <a:p>
            <a:r>
              <a:rPr lang="pt-BR" dirty="0"/>
              <a:t>triste é teu lidar? </a:t>
            </a:r>
          </a:p>
          <a:p>
            <a:r>
              <a:rPr lang="pt-BR" dirty="0"/>
              <a:t>É a cruz pesada que </a:t>
            </a:r>
          </a:p>
          <a:p>
            <a:r>
              <a:rPr lang="pt-BR" dirty="0"/>
              <a:t>tens de levar? </a:t>
            </a:r>
          </a:p>
        </p:txBody>
      </p:sp>
    </p:spTree>
    <p:extLst>
      <p:ext uri="{BB962C8B-B14F-4D97-AF65-F5344CB8AC3E}">
        <p14:creationId xmlns:p14="http://schemas.microsoft.com/office/powerpoint/2010/main" val="3977868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 AS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Conta as muitas bênçãos, </a:t>
            </a:r>
          </a:p>
          <a:p>
            <a:r>
              <a:rPr lang="pt-BR" dirty="0"/>
              <a:t>não duvidarás, </a:t>
            </a:r>
          </a:p>
          <a:p>
            <a:r>
              <a:rPr lang="pt-BR" dirty="0"/>
              <a:t>E em canção alegre </a:t>
            </a:r>
          </a:p>
          <a:p>
            <a:r>
              <a:rPr lang="pt-BR" dirty="0"/>
              <a:t>os dias passarás. </a:t>
            </a:r>
          </a:p>
        </p:txBody>
      </p:sp>
    </p:spTree>
    <p:extLst>
      <p:ext uri="{BB962C8B-B14F-4D97-AF65-F5344CB8AC3E}">
        <p14:creationId xmlns:p14="http://schemas.microsoft.com/office/powerpoint/2010/main" val="2395613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 AS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E736F4F-0CAF-4EF7-BCCE-0A246892E0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Conta as bênçãos, </a:t>
            </a:r>
          </a:p>
          <a:p>
            <a:r>
              <a:rPr lang="pt-BR" dirty="0"/>
              <a:t>conta quantas são, </a:t>
            </a:r>
          </a:p>
          <a:p>
            <a:r>
              <a:rPr lang="pt-BR" dirty="0"/>
              <a:t>Recebidas da divina mão.</a:t>
            </a:r>
          </a:p>
        </p:txBody>
      </p:sp>
    </p:spTree>
    <p:extLst>
      <p:ext uri="{BB962C8B-B14F-4D97-AF65-F5344CB8AC3E}">
        <p14:creationId xmlns:p14="http://schemas.microsoft.com/office/powerpoint/2010/main" val="4034192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 AS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AA4201B-BBF1-46DF-A7AE-9E83766098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Uma a uma, </a:t>
            </a:r>
          </a:p>
          <a:p>
            <a:r>
              <a:rPr lang="pt-BR" dirty="0"/>
              <a:t>dize-as de uma vez. </a:t>
            </a:r>
          </a:p>
          <a:p>
            <a:r>
              <a:rPr lang="pt-BR" dirty="0"/>
              <a:t>Hás de ver, surpreso, </a:t>
            </a:r>
          </a:p>
          <a:p>
            <a:r>
              <a:rPr lang="pt-BR" dirty="0"/>
              <a:t>quanto Deus já fez.</a:t>
            </a:r>
          </a:p>
        </p:txBody>
      </p:sp>
    </p:spTree>
    <p:extLst>
      <p:ext uri="{BB962C8B-B14F-4D97-AF65-F5344CB8AC3E}">
        <p14:creationId xmlns:p14="http://schemas.microsoft.com/office/powerpoint/2010/main" val="109034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339</Words>
  <Application>Microsoft Office PowerPoint</Application>
  <PresentationFormat>Apresentação na tela (16:9)</PresentationFormat>
  <Paragraphs>94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CONTA AS BÊNÇÃOS</vt:lpstr>
      <vt:lpstr>CONTA AS BÊNÇÃOS</vt:lpstr>
      <vt:lpstr>CONTA AS BÊNÇÃOS</vt:lpstr>
      <vt:lpstr>CONTA AS BÊNÇÃOS</vt:lpstr>
      <vt:lpstr>CONTA AS BÊNÇÃOS</vt:lpstr>
      <vt:lpstr>CONTA AS BÊNÇÃOS</vt:lpstr>
      <vt:lpstr>CONTA AS BÊNÇÃOS</vt:lpstr>
      <vt:lpstr>CONTA AS BÊNÇÃOS</vt:lpstr>
      <vt:lpstr>CONTA AS BÊNÇÃOS</vt:lpstr>
      <vt:lpstr>CONTA AS BÊNÇÃOS</vt:lpstr>
      <vt:lpstr>CONTA AS BÊNÇÃOS</vt:lpstr>
      <vt:lpstr>CONTA AS BÊNÇÃOS</vt:lpstr>
      <vt:lpstr>CONTA AS BÊNÇÃOS</vt:lpstr>
      <vt:lpstr>CONTA AS BÊNÇÃOS</vt:lpstr>
      <vt:lpstr>CONTA AS BÊNÇÃOS</vt:lpstr>
      <vt:lpstr>CONTA AS BÊNÇÃOS</vt:lpstr>
      <vt:lpstr>CONTA AS BÊNÇÃOS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2019-06-12T22:32:51Z</dcterms:modified>
</cp:coreProperties>
</file>

<file path=docProps/thumbnail.jpeg>
</file>